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14/12/2018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14/12/2018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14/12/2018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OCTUBRE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1" y="1667144"/>
            <a:ext cx="8211583" cy="44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79" y="1927317"/>
            <a:ext cx="5923809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64" y="1715727"/>
            <a:ext cx="7643412" cy="41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8767"/>
            <a:ext cx="8429085" cy="45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49" y="1676140"/>
            <a:ext cx="5922939" cy="39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3" y="1766651"/>
            <a:ext cx="8469297" cy="42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" y="1767511"/>
            <a:ext cx="8771138" cy="43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4" y="1729846"/>
            <a:ext cx="8433786" cy="41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0" y="1801371"/>
            <a:ext cx="8487052" cy="41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" y="1797183"/>
            <a:ext cx="8513685" cy="41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6" y="1671891"/>
            <a:ext cx="8571987" cy="42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42" y="1721724"/>
            <a:ext cx="5923809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4" y="1658267"/>
            <a:ext cx="8211583" cy="44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53" y="1604314"/>
            <a:ext cx="8229338" cy="44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07" y="1766113"/>
            <a:ext cx="5923809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9" y="1744358"/>
            <a:ext cx="7936375" cy="42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86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12772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octubre 2018</dc:title>
  <dc:creator>CAMILO</dc:creator>
  <cp:lastModifiedBy>Julian Camilo Villar Chacon</cp:lastModifiedBy>
  <cp:revision>287</cp:revision>
  <cp:lastPrinted>2016-11-09T21:48:51Z</cp:lastPrinted>
  <dcterms:created xsi:type="dcterms:W3CDTF">2015-08-10T15:28:24Z</dcterms:created>
  <dcterms:modified xsi:type="dcterms:W3CDTF">2018-12-14T21:05:30Z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